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339" r:id="rId2"/>
    <p:sldId id="306" r:id="rId3"/>
    <p:sldId id="307" r:id="rId4"/>
    <p:sldId id="308" r:id="rId5"/>
    <p:sldId id="309" r:id="rId6"/>
    <p:sldId id="336" r:id="rId7"/>
    <p:sldId id="334" r:id="rId8"/>
    <p:sldId id="319" r:id="rId9"/>
    <p:sldId id="288" r:id="rId10"/>
    <p:sldId id="311" r:id="rId11"/>
    <p:sldId id="312" r:id="rId12"/>
    <p:sldId id="273" r:id="rId13"/>
    <p:sldId id="260" r:id="rId14"/>
    <p:sldId id="261" r:id="rId15"/>
    <p:sldId id="262" r:id="rId16"/>
    <p:sldId id="272" r:id="rId17"/>
    <p:sldId id="263" r:id="rId18"/>
    <p:sldId id="269" r:id="rId19"/>
    <p:sldId id="320" r:id="rId20"/>
    <p:sldId id="322" r:id="rId21"/>
    <p:sldId id="323" r:id="rId22"/>
    <p:sldId id="325" r:id="rId23"/>
    <p:sldId id="328" r:id="rId24"/>
    <p:sldId id="326" r:id="rId25"/>
    <p:sldId id="318" r:id="rId26"/>
    <p:sldId id="327" r:id="rId27"/>
    <p:sldId id="324" r:id="rId28"/>
    <p:sldId id="277" r:id="rId29"/>
    <p:sldId id="265" r:id="rId30"/>
    <p:sldId id="266" r:id="rId31"/>
    <p:sldId id="267" r:id="rId32"/>
    <p:sldId id="268" r:id="rId33"/>
    <p:sldId id="278" r:id="rId34"/>
    <p:sldId id="333" r:id="rId35"/>
    <p:sldId id="329" r:id="rId36"/>
    <p:sldId id="330" r:id="rId37"/>
    <p:sldId id="331" r:id="rId38"/>
    <p:sldId id="33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1866"/>
  </p:normalViewPr>
  <p:slideViewPr>
    <p:cSldViewPr snapToGrid="0" snapToObjects="1">
      <p:cViewPr varScale="1">
        <p:scale>
          <a:sx n="90" d="100"/>
          <a:sy n="90" d="100"/>
        </p:scale>
        <p:origin x="459"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7384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11/27/2016 3:05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11/27/2016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24571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11/27/2016 3:05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11/27/2016 3:05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11/27/2016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‹Nº›</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slideLayout" Target="../slideLayouts/slideLayout1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6800" y="2167942"/>
            <a:ext cx="10058400" cy="2016634"/>
          </a:xfrm>
          <a:prstGeom prst="rect">
            <a:avLst/>
          </a:prstGeom>
        </p:spPr>
      </p:pic>
      <p:sp>
        <p:nvSpPr>
          <p:cNvPr id="6" name="Text Placeholder 1"/>
          <p:cNvSpPr txBox="1">
            <a:spLocks/>
          </p:cNvSpPr>
          <p:nvPr/>
        </p:nvSpPr>
        <p:spPr>
          <a:xfrm>
            <a:off x="1066800" y="5089972"/>
            <a:ext cx="8962384" cy="119731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accent2">
                    <a:lumMod val="50000"/>
                  </a:schemeClr>
                </a:solidFill>
              </a:rPr>
              <a:t>Zeze Lazo</a:t>
            </a:r>
          </a:p>
          <a:p>
            <a:pPr marL="0" indent="0">
              <a:buNone/>
            </a:pPr>
            <a:r>
              <a:rPr lang="en-US" sz="2400" dirty="0">
                <a:solidFill>
                  <a:schemeClr val="accent2">
                    <a:lumMod val="50000"/>
                  </a:schemeClr>
                </a:solidFill>
              </a:rPr>
              <a:t>Senior Developer</a:t>
            </a:r>
          </a:p>
          <a:p>
            <a:pPr marL="0" indent="0">
              <a:buNone/>
            </a:pPr>
            <a:r>
              <a:rPr lang="en-US" sz="2400" dirty="0">
                <a:solidFill>
                  <a:schemeClr val="accent2">
                    <a:lumMod val="50000"/>
                  </a:schemeClr>
                </a:solidFill>
              </a:rPr>
              <a:t>@zezelazo</a:t>
            </a:r>
          </a:p>
        </p:txBody>
      </p:sp>
    </p:spTree>
    <p:extLst>
      <p:ext uri="{BB962C8B-B14F-4D97-AF65-F5344CB8AC3E}">
        <p14:creationId xmlns:p14="http://schemas.microsoft.com/office/powerpoint/2010/main" val="460589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err="1"/>
              <a:t>Introduccion</a:t>
            </a:r>
            <a:r>
              <a:rPr lang="en-US" sz="4000" dirty="0"/>
              <a:t> a Xamarin </a:t>
            </a:r>
          </a:p>
          <a:p>
            <a:pPr marL="560241" indent="-560241">
              <a:lnSpc>
                <a:spcPts val="4800"/>
              </a:lnSpc>
              <a:buFont typeface="Arial" charset="0"/>
              <a:buChar char="•"/>
            </a:pPr>
            <a:r>
              <a:rPr lang="en-US" sz="4000" dirty="0" err="1"/>
              <a:t>Aplicaciones</a:t>
            </a:r>
            <a:r>
              <a:rPr lang="en-US" sz="4000" dirty="0"/>
              <a:t> multi-</a:t>
            </a:r>
            <a:r>
              <a:rPr lang="en-US" sz="4000" dirty="0" err="1"/>
              <a:t>plataforma</a:t>
            </a:r>
            <a:r>
              <a:rPr lang="en-US" sz="4000" dirty="0"/>
              <a:t> con </a:t>
            </a:r>
            <a:r>
              <a:rPr lang="en-US" sz="4000" dirty="0" err="1"/>
              <a:t>Xamarin.Forms</a:t>
            </a:r>
            <a:endParaRPr lang="en-US" sz="4000" dirty="0"/>
          </a:p>
          <a:p>
            <a:pPr marL="560241" indent="-560241">
              <a:lnSpc>
                <a:spcPts val="4800"/>
              </a:lnSpc>
              <a:buFont typeface="Arial" charset="0"/>
              <a:buChar char="•"/>
            </a:pPr>
            <a:r>
              <a:rPr lang="en-US" sz="4000" dirty="0" err="1"/>
              <a:t>Aplicaciones</a:t>
            </a:r>
            <a:r>
              <a:rPr lang="en-US" sz="4000" dirty="0"/>
              <a:t> </a:t>
            </a:r>
            <a:r>
              <a:rPr lang="en-US" sz="4000" dirty="0" err="1"/>
              <a:t>conextadas</a:t>
            </a:r>
            <a:r>
              <a:rPr lang="en-US" sz="4000" dirty="0"/>
              <a:t> con Azure</a:t>
            </a:r>
          </a:p>
          <a:p>
            <a:pPr marL="560241" indent="-560241">
              <a:lnSpc>
                <a:spcPts val="4800"/>
              </a:lnSpc>
              <a:buFont typeface="Arial" charset="0"/>
              <a:buChar char="•"/>
            </a:pPr>
            <a:endParaRPr lang="en-US" sz="4000" dirty="0"/>
          </a:p>
          <a:p>
            <a:pPr marL="796787" lvl="1" indent="-560241">
              <a:lnSpc>
                <a:spcPts val="4800"/>
              </a:lnSpc>
              <a:buFont typeface="Arial" charset="0"/>
              <a:buChar char="•"/>
            </a:pPr>
            <a:r>
              <a:rPr lang="en-US" sz="2432" dirty="0"/>
              <a:t>Por la </a:t>
            </a:r>
            <a:r>
              <a:rPr lang="en-US" sz="2432" dirty="0" err="1"/>
              <a:t>tarde</a:t>
            </a:r>
            <a:endParaRPr lang="en-US" sz="2432" dirty="0"/>
          </a:p>
          <a:p>
            <a:pPr marL="1008434" lvl="2" indent="-560241">
              <a:lnSpc>
                <a:spcPts val="4800"/>
              </a:lnSpc>
              <a:buFont typeface="Arial" charset="0"/>
              <a:buChar char="•"/>
            </a:pPr>
            <a:r>
              <a:rPr lang="en-US" sz="2432" dirty="0" err="1"/>
              <a:t>Archivo</a:t>
            </a:r>
            <a:r>
              <a:rPr lang="en-US" sz="2432" dirty="0"/>
              <a:t> (File) -&gt; Nuevo (New) Taller.</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81981" y="-46114"/>
            <a:ext cx="12355962" cy="6950228"/>
          </a:xfrm>
          <a:prstGeom prst="rect">
            <a:avLst/>
          </a:prstGeom>
        </p:spPr>
      </p:pic>
    </p:spTree>
    <p:extLst>
      <p:ext uri="{BB962C8B-B14F-4D97-AF65-F5344CB8AC3E}">
        <p14:creationId xmlns:p14="http://schemas.microsoft.com/office/powerpoint/2010/main" val="159799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b="1"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err="1">
                <a:latin typeface="Segoe UI" panose="020B0502040204020203" pitchFamily="34" charset="0"/>
                <a:cs typeface="Segoe UI" panose="020B0502040204020203" pitchFamily="34" charset="0"/>
              </a:rPr>
              <a:t>www.Syncfusion.com</a:t>
            </a:r>
            <a:r>
              <a:rPr lang="en-US" sz="3000" b="1" dirty="0">
                <a:latin typeface="Segoe UI" panose="020B0502040204020203" pitchFamily="34" charset="0"/>
                <a:cs typeface="Segoe UI" panose="020B0502040204020203" pitchFamily="34" charset="0"/>
              </a:rPr>
              <a:t>/</a:t>
            </a:r>
            <a:r>
              <a:rPr lang="en-US" sz="3000" b="1" dirty="0" err="1">
                <a:latin typeface="Segoe UI" panose="020B0502040204020203" pitchFamily="34" charset="0"/>
                <a:cs typeface="Segoe UI" panose="020B0502040204020203" pitchFamily="34" charset="0"/>
              </a:rPr>
              <a:t>XamarinDevDays</a:t>
            </a:r>
            <a:endParaRPr lang="en-US" sz="3000" b="1" dirty="0">
              <a:latin typeface="Segoe UI" panose="020B0502040204020203" pitchFamily="34" charset="0"/>
              <a:cs typeface="Segoe UI" panose="020B0502040204020203" pitchFamily="34" charset="0"/>
            </a:endParaRP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Imagen 8"/>
          <p:cNvPicPr>
            <a:picLocks noChangeAspect="1"/>
          </p:cNvPicPr>
          <p:nvPr/>
        </p:nvPicPr>
        <p:blipFill>
          <a:blip r:embed="rId4"/>
          <a:stretch>
            <a:fillRect/>
          </a:stretch>
        </p:blipFill>
        <p:spPr>
          <a:xfrm>
            <a:off x="1746819" y="710764"/>
            <a:ext cx="8698362" cy="5436472"/>
          </a:xfrm>
          <a:prstGeom prst="rect">
            <a:avLst/>
          </a:prstGeom>
        </p:spPr>
      </p:pic>
    </p:spTree>
    <p:extLst>
      <p:ext uri="{BB962C8B-B14F-4D97-AF65-F5344CB8AC3E}">
        <p14:creationId xmlns:p14="http://schemas.microsoft.com/office/powerpoint/2010/main" val="1509423010"/>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
        <p:nvSpPr>
          <p:cNvPr id="5" name="Text Placeholder 1"/>
          <p:cNvSpPr txBox="1">
            <a:spLocks noGrp="1"/>
          </p:cNvSpPr>
          <p:nvPr>
            <p:ph type="body" sz="quarter" idx="12"/>
          </p:nvPr>
        </p:nvSpPr>
        <p:spPr>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accent2">
                    <a:lumMod val="50000"/>
                  </a:schemeClr>
                </a:solidFill>
              </a:rPr>
              <a:t>Zeze Lazo</a:t>
            </a:r>
          </a:p>
          <a:p>
            <a:pPr marL="0" indent="0">
              <a:buNone/>
            </a:pPr>
            <a:r>
              <a:rPr lang="en-US" sz="2400" dirty="0">
                <a:solidFill>
                  <a:schemeClr val="accent2">
                    <a:lumMod val="50000"/>
                  </a:schemeClr>
                </a:solidFill>
              </a:rPr>
              <a:t>Senior Developer</a:t>
            </a:r>
          </a:p>
          <a:p>
            <a:pPr marL="0" indent="0">
              <a:buNone/>
            </a:pPr>
            <a:r>
              <a:rPr lang="en-US" sz="2400" dirty="0">
                <a:solidFill>
                  <a:schemeClr val="accent2">
                    <a:lumMod val="50000"/>
                  </a:schemeClr>
                </a:solidFill>
              </a:rPr>
              <a:t>@zezelazo</a:t>
            </a:r>
          </a:p>
        </p:txBody>
      </p:sp>
    </p:spTree>
    <p:extLst>
      <p:ext uri="{BB962C8B-B14F-4D97-AF65-F5344CB8AC3E}">
        <p14:creationId xmlns:p14="http://schemas.microsoft.com/office/powerpoint/2010/main" val="280225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1" y="3614601"/>
            <a:ext cx="12185204" cy="5435022"/>
          </a:xfrm>
          <a:prstGeom prst="rect">
            <a:avLst/>
          </a:prstGeom>
        </p:spPr>
      </p:pic>
    </p:spTree>
    <p:extLst>
      <p:ext uri="{BB962C8B-B14F-4D97-AF65-F5344CB8AC3E}">
        <p14:creationId xmlns:p14="http://schemas.microsoft.com/office/powerpoint/2010/main" val="336517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2331</TotalTime>
  <Words>1243</Words>
  <Application>Microsoft Office PowerPoint</Application>
  <PresentationFormat>Panorámica</PresentationFormat>
  <Paragraphs>309</Paragraphs>
  <Slides>38</Slides>
  <Notes>12</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Agenda</vt:lpstr>
      <vt:lpstr>Presentación de PowerPoint</vt:lpstr>
      <vt:lpstr>Free Syncfusion License</vt:lpstr>
      <vt:lpstr>Presentación de PowerPoint</vt:lpstr>
      <vt:lpstr>Presentación de PowerPoint</vt:lpstr>
      <vt:lpstr>Native iOS &amp; Android  Development with Xamarin</vt:lpstr>
      <vt:lpstr>Xamarin – Your Complete Mobile Solution</vt:lpstr>
      <vt:lpstr>Presentación de PowerPoint</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Presentación de PowerPoint</vt:lpstr>
      <vt:lpstr>Open Source – open.xamarin.com</vt:lpstr>
      <vt:lpstr>Sharing Code</vt:lpstr>
      <vt:lpstr>Portable Class Libraries</vt:lpstr>
      <vt:lpstr>NuGet</vt:lpstr>
      <vt:lpstr>Shared Projects</vt:lpstr>
      <vt:lpstr>Code Sharing Stats</vt:lpstr>
      <vt:lpstr>Presentación de PowerPoint</vt:lpstr>
      <vt:lpstr>Presentación de PowerPoint</vt:lpstr>
      <vt:lpstr>Presentación de PowerPoint</vt:lpstr>
      <vt:lpstr>Platform Specific Code</vt:lpstr>
      <vt:lpstr>Presentación de PowerPoint</vt:lpstr>
      <vt:lpstr>Plugins for Xamarin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Zeze Lazo</cp:lastModifiedBy>
  <cp:revision>126</cp:revision>
  <dcterms:created xsi:type="dcterms:W3CDTF">2015-05-05T21:43:30Z</dcterms:created>
  <dcterms:modified xsi:type="dcterms:W3CDTF">2016-11-27T08:06:25Z</dcterms:modified>
</cp:coreProperties>
</file>